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5735637"/>
          </a:xfrm>
        </p:spPr>
        <p:txBody>
          <a:bodyPr>
            <a:normAutofit/>
          </a:bodyPr>
          <a:lstStyle/>
          <a:p>
            <a:pPr algn="ctr"/>
            <a:r>
              <a:rPr lang="ru-RU" sz="55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br>
              <a:rPr lang="ru-RU" sz="55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55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55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55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55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55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55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55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D:\ЗДОРОВЫЙ ОБРАЗ ЖИЗНИ!!!\iW7GKL5W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734096"/>
            <a:ext cx="8577330" cy="5782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39424" y="914401"/>
            <a:ext cx="325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24 МАРТА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46975"/>
            <a:ext cx="9905999" cy="54992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rgbClr val="7030A0"/>
                </a:solidFill>
                <a:latin typeface="Georgia" panose="02040502050405020303" pitchFamily="18" charset="0"/>
              </a:rPr>
              <a:t>Как следует лечиться от туберкулеза?</a:t>
            </a:r>
            <a:endParaRPr lang="ru-RU" sz="31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Как правило, туберкулез излечим. И чем раньше выявляется, тем быстрее лечится. Лечение туберкулеза заключается в регулярном приеме больным комплекса противотуберкулезных препаратов в течение длитель­ного периода времени (6-8 месяцев и более). Такой длительный срок и режим приема необходим, чтобы полностью убить микобактерии в тканях организма. Больной должен вести правильный образ жизни, не нарушать лечебный режим и полноценно питаться.</a:t>
            </a:r>
          </a:p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Помните!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Бактерии туберкулеза очень живучи. Как только прием противотуберкулезных препаратов пре­рывается или их доза снижается, микобактерии не только восстанавливают свою жизнедеятельность, но и приобретают устойчивость к лекарственным препа­ратам, что делает дальнейшее лечение дорогостоящим и малоперспективным.</a:t>
            </a:r>
          </a:p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Международный опыт убедительно показывает, что успешная борьба с туберкулезом возможна только при объединении всех сил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7425"/>
            <a:ext cx="9905999" cy="562377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защитить себя от заражения туберкулезом?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        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Прежде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всего, основу профилактики туберкулеза сре­ди всего населения составляют </a:t>
            </a:r>
            <a:r>
              <a:rPr lang="ru-RU" sz="2000" i="1" dirty="0">
                <a:solidFill>
                  <a:srgbClr val="7030A0"/>
                </a:solidFill>
                <a:latin typeface="Georgia" panose="02040502050405020303" pitchFamily="18" charset="0"/>
              </a:rPr>
              <a:t>меры, направленные на повышение защитных сил организма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соблюдение правильного режима труда;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рациональное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и своевре­менное питание;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отказ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от курения, наркотиков, зло­употребления спиртными напитками;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прием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поливи­таминов в весенний период;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закаливание,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занятие физ­культурой;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соблюдение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здорового образа жизни, а так­же мероприятия, </a:t>
            </a:r>
            <a:r>
              <a:rPr lang="ru-RU" sz="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оздоравливающие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жилищную и про­изводственную среду (снижение скученности и запы­ленности помещений, улучшение вентиляции).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ЗДОРОВЫЙ ОБРАЗ ЖИЗНИ!!!\профилактика-туберкулеза 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7" y="360363"/>
            <a:ext cx="9015210" cy="618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2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928" y="309093"/>
            <a:ext cx="10578360" cy="5280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рофилактика туберкулеза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 В Республике Беларусь проводится                    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специфическая 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профи­лактика</a:t>
            </a: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      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                                                                   туберкулеза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— вакцинация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новорожденных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и ревакцинация БЦЖ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вакциной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— неинфицированных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туберкулезом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детей в возрасте 7 лет и в 14 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 лет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среди групп детей с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повышенным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риском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заболевания.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8" y="1610781"/>
            <a:ext cx="4654081" cy="38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775" y="592427"/>
            <a:ext cx="9905999" cy="5383369"/>
          </a:xfrm>
        </p:spPr>
        <p:txBody>
          <a:bodyPr>
            <a:normAutofit fontScale="62500" lnSpcReduction="20000"/>
          </a:bodyPr>
          <a:lstStyle/>
          <a:p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Очень </a:t>
            </a:r>
            <a:r>
              <a:rPr lang="ru-RU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важна </a:t>
            </a:r>
            <a:r>
              <a:rPr lang="ru-RU" sz="35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санитарная профилактика</a:t>
            </a:r>
            <a:r>
              <a:rPr lang="ru-RU" sz="35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которая включает весь комплекс мероприятий, направленных на предотвращение передачи туберкулезной инфек­ции от больных к здоровым. </a:t>
            </a:r>
            <a:endParaRPr lang="ru-RU" sz="35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Медицинскими </a:t>
            </a:r>
            <a:r>
              <a:rPr lang="ru-RU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работ­никами разработан целый комплекс мер, который должен соблюдать каждый больной туберкулезом и любой человек, если рядом с ним находится такой больной. И, прежде всего, это соблюдение </a:t>
            </a:r>
            <a:r>
              <a:rPr lang="ru-RU" sz="3500" dirty="0">
                <a:solidFill>
                  <a:srgbClr val="7030A0"/>
                </a:solidFill>
                <a:latin typeface="Georgia" panose="02040502050405020303" pitchFamily="18" charset="0"/>
              </a:rPr>
              <a:t>правил личной гигиены. </a:t>
            </a:r>
            <a:endParaRPr lang="ru-RU" sz="35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У </a:t>
            </a:r>
            <a:r>
              <a:rPr lang="ru-RU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больного должна быть по воз­можности отдельная комната, своя постель, отдель­ная посуда и полотенце. Необходимо несколько раз в день проветривать комнату, проводить систематически влажную уборку, а не реже 1 раза в месяц — генераль­ную уборку мыльно-щелочным раствором. Необходи­мо больного обучить пользоваться плевательницами для сбора мокроты и затем обеззараживать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1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58345"/>
            <a:ext cx="9905999" cy="358032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Социальная профилактика</a:t>
            </a:r>
            <a:r>
              <a:rPr lang="ru-RU" sz="2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туберкулеза может быть эффективна только при уменьшении числа социаль­но-</a:t>
            </a:r>
            <a:r>
              <a:rPr lang="ru-RU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дезадаптированных</a:t>
            </a: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лиц, при повышении уровня жизни всех слоев населения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Знания </a:t>
            </a: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особенностей передачи туберкулезной ин­фекции и ее проявлений необходимы каждому чело­веку, каждой семье, так как своевременное принятие мер может предотвратить не только передачу инфек­ции, но и развитие 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заболевания!</a:t>
            </a:r>
            <a:endParaRPr lang="ru-RU" sz="2200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9" y="399244"/>
            <a:ext cx="9612740" cy="5964103"/>
          </a:xfrm>
        </p:spPr>
      </p:pic>
      <p:sp>
        <p:nvSpPr>
          <p:cNvPr id="7" name="TextBox 6"/>
          <p:cNvSpPr txBox="1"/>
          <p:nvPr/>
        </p:nvSpPr>
        <p:spPr>
          <a:xfrm>
            <a:off x="2305318" y="4647807"/>
            <a:ext cx="70189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Спасибо за внимание!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017" y="798490"/>
            <a:ext cx="7031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5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Будьте здоровы!</a:t>
            </a:r>
            <a:endParaRPr lang="ru-RU" sz="5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4101"/>
            <a:ext cx="9905999" cy="42071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Отмечается по решению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Всемирной организации здравоохранения (ВОЗ)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 день, когда в 1882 г. немецкий микробиолог Роберт Кох объявил о сделанном им открытии возбудителя туберкулеза.</a:t>
            </a:r>
          </a:p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В 1993 г. ВОЗ туберкулез был объявлен национальным бедствием, а день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24 марта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– Всемирным днем борьбы с туберкулезом.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170" y="1725769"/>
            <a:ext cx="9905999" cy="4219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Туберкулез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—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это опасное инфекционное заболе­вание, при котором поражаются все органы, но чаще всего легкие.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По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данным Всемирной Организации Здравоохранения, около 1,7 млн. человек во всем мире инфицированы микобактериями туберкулеза, ежегод­но активным туберкулезом заболевает около 8 мил­лионов человек и около 3 миллионов заболевших погибает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 Республике Беларусь за 2016 год заболеваемость всеми формами туберкулеза уменьшилась на 15%,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заболеваемость среди детей снизилась в два раза, смертность от туберкулеза - на 13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%.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Возбудителем туберкулеза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является микобактерия или открытая немецким ученым в 1882 году и на­званная его именем — палочка Коха. Чаще всего ту­беркулез поражает легкие, но может поразить и дру­гие органы: кожу, почки, кишечник, глаза, костно-суставную систему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ЗДОРОВЫЙ ОБРАЗ ЖИЗНИ!!!\imageprox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9" y="528033"/>
            <a:ext cx="8139448" cy="5859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37126"/>
            <a:ext cx="9905999" cy="54992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Источником заражения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является больной актив­ным туберкулезом легких. При кашле, разговоре, чихании больные люди выделяют в воздух большое количество бактерий, которые могут длительное вре­мя оставаться в плохо проветриваемом помещении и попадать в организм здорового человека. Особенно большому риску заражения туберкуле­зом подвергаются люди, длительное время находящи­еся в контакте с больным в плохо проветриваемом помещении: в тюремной камере, армейской казарме, больничной палате или в кругу семьи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Заразиться туберкулезом — еще не значит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забо­леть!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Вероятность заболеть активным туберкулезом у здорового человека, получившего палочку Коха, со­ставляет около 5-10% в течение жизни. Заболевание возникает не сразу: от момента заражения до разви­тия заболевания может пройти от нескольких дней до нескольких месяцев. Как правило, заболевание воз­никает при достаточно длительном контакте с боль­ным активной формой туберкулеза и на фоне ослаб­ления защитных сил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1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ЗДОРОВЫЙ ОБРАЗ ЖИЗНИ!!!\i29PEA0S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283335"/>
            <a:ext cx="9247031" cy="643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9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ЗДОРОВЫЙ ОБРАЗ ЖИЗНИ!!!\тбс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438150"/>
            <a:ext cx="8763988" cy="606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2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31820"/>
            <a:ext cx="10011692" cy="6362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Диагностика.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Единственным способом выявить бо­лезнь на ранних стадиях развития заболевания яв­ляется флюорографическое (или рентгенологическое) и бактериологическое исследование.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Ежегодные флю­орографические осмотры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— надежный и безопасный метод выявления туберкулеза легких и других заболе­ваний органов грудной клетки, особенно при наличии факторов, снижающих сопротивляемость организма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ЗДОРОВЫЙ ОБРАЗ ЖИЗНИ!!!\твс 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9" y="3606085"/>
            <a:ext cx="8731875" cy="288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147</TotalTime>
  <Words>805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Trebuchet MS</vt:lpstr>
      <vt:lpstr>Tw Cen MT</vt:lpstr>
      <vt:lpstr>Контур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– ВСЕМИРНЫЙ ДЕНЬ БОРЬБЫ С ТУБЕРКУЛЕЗОМ!!!</dc:title>
  <dc:creator>Марина</dc:creator>
  <cp:lastModifiedBy>Марина</cp:lastModifiedBy>
  <cp:revision>12</cp:revision>
  <dcterms:created xsi:type="dcterms:W3CDTF">2017-03-25T15:48:01Z</dcterms:created>
  <dcterms:modified xsi:type="dcterms:W3CDTF">2017-03-25T18:15:20Z</dcterms:modified>
</cp:coreProperties>
</file>